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19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6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8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2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07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66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3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67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7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01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29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4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F08AD-1686-2745-A740-F5BDEDEF0087}" type="datetimeFigureOut">
              <a:rPr lang="en-US" smtClean="0"/>
              <a:t>3/08/17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C843-B137-EE4B-8D40-AC42B5D5C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2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5762" y="2076044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15571" y="1381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49856" y="15665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20251" y="2076044"/>
            <a:ext cx="326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15571" y="27461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endParaRPr lang="en-US" dirty="0"/>
          </a:p>
        </p:txBody>
      </p:sp>
      <p:cxnSp>
        <p:nvCxnSpPr>
          <p:cNvPr id="10" name="Straight Arrow Connector 9"/>
          <p:cNvCxnSpPr>
            <a:stCxn id="4" idx="3"/>
          </p:cNvCxnSpPr>
          <p:nvPr/>
        </p:nvCxnSpPr>
        <p:spPr>
          <a:xfrm flipV="1">
            <a:off x="2333991" y="1751234"/>
            <a:ext cx="781580" cy="5094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8" idx="1"/>
          </p:cNvCxnSpPr>
          <p:nvPr/>
        </p:nvCxnSpPr>
        <p:spPr>
          <a:xfrm>
            <a:off x="2333991" y="2515448"/>
            <a:ext cx="781580" cy="4153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428477" y="1709217"/>
            <a:ext cx="781580" cy="4153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438671" y="2445376"/>
            <a:ext cx="771386" cy="4624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519702" y="2260710"/>
            <a:ext cx="1690355" cy="1623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76993" y="15665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125765" y="19076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499544" y="2762245"/>
            <a:ext cx="290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813287" y="2723113"/>
            <a:ext cx="290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084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Computing Schools</dc:creator>
  <cp:lastModifiedBy>Computing Schools</cp:lastModifiedBy>
  <cp:revision>1</cp:revision>
  <dcterms:created xsi:type="dcterms:W3CDTF">2017-08-03T13:36:16Z</dcterms:created>
  <dcterms:modified xsi:type="dcterms:W3CDTF">2017-08-03T13:43:08Z</dcterms:modified>
</cp:coreProperties>
</file>